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7" r:id="rId8"/>
    <p:sldId id="266" r:id="rId9"/>
    <p:sldId id="262" r:id="rId10"/>
    <p:sldId id="263" r:id="rId11"/>
    <p:sldId id="261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48C261-BD69-4204-8A7F-922116066CD4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C51920-A274-44EE-8093-52D86FA6EEB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4392" y="195681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играя»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нашем саду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uzyka_iz_detstva_-_iz_eralas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08518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4392" y="39300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 г. Выборга»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9124" y="4797152"/>
            <a:ext cx="3888432" cy="13020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группа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«Кафе»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73828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37" y="2682055"/>
            <a:ext cx="2991762" cy="39890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8403"/>
            <a:ext cx="4343236" cy="28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3635896" y="174991"/>
            <a:ext cx="4900935" cy="36757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620522"/>
            <a:ext cx="4752528" cy="16887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группа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«Поход на лесную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полянку»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9" y="620688"/>
            <a:ext cx="3024336" cy="403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05222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368">
            <a:off x="3682936" y="986721"/>
            <a:ext cx="4883065" cy="2756569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2366"/>
          <a:stretch>
            <a:fillRect/>
          </a:stretch>
        </p:blipFill>
        <p:spPr>
          <a:xfrm>
            <a:off x="323528" y="353328"/>
            <a:ext cx="4434880" cy="33261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012065"/>
            <a:ext cx="3888432" cy="14906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группа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приеме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89040"/>
            <a:ext cx="5076056" cy="28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4493274" y="476672"/>
            <a:ext cx="3555636" cy="26667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695561"/>
            <a:ext cx="5486400" cy="127460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«Салон Красоты»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1"/>
            <a:ext cx="4248472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18422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73" y="404664"/>
            <a:ext cx="5053425" cy="285274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3789040"/>
            <a:ext cx="3744416" cy="17688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Катя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заболела»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2366"/>
          <a:stretch>
            <a:fillRect/>
          </a:stretch>
        </p:blipFill>
        <p:spPr>
          <a:xfrm>
            <a:off x="251520" y="383530"/>
            <a:ext cx="4386749" cy="286905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47" y="3429000"/>
            <a:ext cx="5033793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323528" y="548680"/>
            <a:ext cx="4383350" cy="28420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3919364"/>
            <a:ext cx="2810994" cy="1584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28136"/>
            <a:ext cx="3672408" cy="275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45" y="908720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2366"/>
          <a:stretch>
            <a:fillRect/>
          </a:stretch>
        </p:blipFill>
        <p:spPr>
          <a:xfrm>
            <a:off x="4644008" y="292535"/>
            <a:ext cx="4248945" cy="31867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3924" y="2924944"/>
            <a:ext cx="3067744" cy="8048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«Спасатели»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4" y="4149080"/>
            <a:ext cx="4050488" cy="2286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3" y="476672"/>
            <a:ext cx="3642671" cy="2056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209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64274"/>
            <a:ext cx="3840427" cy="2880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1539" y="3350096"/>
            <a:ext cx="4316525" cy="9257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группа 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«Цирк! Цирк! Цирк!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9" y="260082"/>
            <a:ext cx="3323861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74640"/>
            <a:ext cx="3491880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4149080"/>
            <a:ext cx="3443875" cy="25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327154" y="188640"/>
            <a:ext cx="3896558" cy="29224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815" y="3424273"/>
            <a:ext cx="3312368" cy="11521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группа 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«Концерт»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2952328" cy="5229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4273"/>
            <a:ext cx="4366027" cy="32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7081">
            <a:off x="5465135" y="337990"/>
            <a:ext cx="3247726" cy="24357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5135" y="2847313"/>
            <a:ext cx="4031551" cy="12591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группа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«Полет на Луну»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3563888" cy="2672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4" y="41064"/>
            <a:ext cx="3587890" cy="2690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56922"/>
            <a:ext cx="3737852" cy="28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494370" y="126651"/>
            <a:ext cx="4217950" cy="31634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717032"/>
            <a:ext cx="3240360" cy="17281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группа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«Ветеринарная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клиника»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3219822" cy="4293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61467"/>
            <a:ext cx="2448272" cy="32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568</TotalTime>
  <Words>101</Words>
  <Application>Microsoft Office PowerPoint</Application>
  <PresentationFormat>Экран (4:3)</PresentationFormat>
  <Paragraphs>53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«Учимся играя» сюжетно-ролевые игры в нашем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покровский</cp:lastModifiedBy>
  <cp:revision>21</cp:revision>
  <dcterms:created xsi:type="dcterms:W3CDTF">2018-02-27T07:10:47Z</dcterms:created>
  <dcterms:modified xsi:type="dcterms:W3CDTF">2018-03-06T07:03:21Z</dcterms:modified>
</cp:coreProperties>
</file>