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1" r:id="rId5"/>
    <p:sldId id="260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A0B6-6C5B-4677-B8F0-7B828E49819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AEBC-5D4B-4CF1-AF7B-B4F5E0664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78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A0B6-6C5B-4677-B8F0-7B828E49819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AEBC-5D4B-4CF1-AF7B-B4F5E0664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0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A0B6-6C5B-4677-B8F0-7B828E49819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AEBC-5D4B-4CF1-AF7B-B4F5E0664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0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A0B6-6C5B-4677-B8F0-7B828E49819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AEBC-5D4B-4CF1-AF7B-B4F5E0664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80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A0B6-6C5B-4677-B8F0-7B828E49819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AEBC-5D4B-4CF1-AF7B-B4F5E0664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2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A0B6-6C5B-4677-B8F0-7B828E49819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AEBC-5D4B-4CF1-AF7B-B4F5E0664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7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A0B6-6C5B-4677-B8F0-7B828E49819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AEBC-5D4B-4CF1-AF7B-B4F5E0664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2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A0B6-6C5B-4677-B8F0-7B828E49819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AEBC-5D4B-4CF1-AF7B-B4F5E0664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A0B6-6C5B-4677-B8F0-7B828E49819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AEBC-5D4B-4CF1-AF7B-B4F5E0664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6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A0B6-6C5B-4677-B8F0-7B828E49819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AEBC-5D4B-4CF1-AF7B-B4F5E0664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87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A0B6-6C5B-4677-B8F0-7B828E49819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AEBC-5D4B-4CF1-AF7B-B4F5E0664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3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A0B6-6C5B-4677-B8F0-7B828E49819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FAEBC-5D4B-4CF1-AF7B-B4F5E0664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0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honoteka.org/uploads/posts/2021-04/1618959934_6-phonoteka_org-p-fon-dlya-prezentatsii-russkaya-prirod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" y="0"/>
            <a:ext cx="12106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4560" y="377969"/>
            <a:ext cx="790041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kern="18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kern="18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№ 25 г. Выборга»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1952" y="2025503"/>
            <a:ext cx="9061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kern="18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дидактических игр в формировании понятийного аппарата у дошкольников о России, </a:t>
            </a:r>
          </a:p>
          <a:p>
            <a:pPr algn="ctr">
              <a:lnSpc>
                <a:spcPct val="150000"/>
              </a:lnSpc>
            </a:pPr>
            <a:r>
              <a:rPr lang="ru-RU" sz="2800" b="1" kern="18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родном крае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87161" y="6262301"/>
            <a:ext cx="1967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kern="18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 ноября 202</a:t>
            </a:r>
            <a:r>
              <a:rPr lang="ru-RU" sz="2000" kern="18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3402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llo_html_3f20e3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40" y="868728"/>
            <a:ext cx="3870007" cy="290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img11.postila.ru/data/dd/27/f3/49/dd27f349369a0ca22c4a790ff1c15b3af4de3aedc677a21062b8bdf21dc1027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0" y="4096511"/>
            <a:ext cx="2775648" cy="192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Выставочный центр Эрмитаж-Выборг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12" y="4096511"/>
            <a:ext cx="3392804" cy="222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арк Эспланад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87" y="3887631"/>
            <a:ext cx="3159315" cy="24320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31826" y="537710"/>
            <a:ext cx="6378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Дидактическая игра «Пьедестал почет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7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g11.postila.ru/data/dd/27/f3/49/dd27f349369a0ca22c4a790ff1c15b3af4de3aedc677a21062b8bdf21dc1027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86" y="2431954"/>
            <a:ext cx="3211510" cy="2258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Выставочный центр Эрмитаж-Выборг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39" y="4151375"/>
            <a:ext cx="3392804" cy="222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арк Эспланад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83" y="3429000"/>
            <a:ext cx="3443509" cy="26155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577149" y="537710"/>
            <a:ext cx="8287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Дидактическая игра «Достопримечательности города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2672" y="122276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, serif"/>
              </a:rPr>
              <a:t>1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, serif"/>
              </a:rPr>
              <a:t> вариант: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 Ребенок выбирает иллюстрацию с достопримечательностью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города и, не показывая ее другим игрокам, начинает описывать ее.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По описанию игроки должны отгадать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6753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1726" y="537710"/>
            <a:ext cx="8518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Дидактическая игра «Достопримечательности города»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5256" y="1082100"/>
            <a:ext cx="1058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, serif"/>
              </a:rPr>
              <a:t>2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, serif"/>
              </a:rPr>
              <a:t> вариант: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 Детям предлагаются иллюстрации с изображением зданий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и памятников родного города и других городов. Дети исключают лишние карточки и озвучивают что изображено на оставшихся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2052" name="Picture 4" descr="https://autotravel.ru/phalbum/91093/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813" y="2642153"/>
            <a:ext cx="3033521" cy="40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hotos.wikimapia.org/p/00/02/30/81/00_ful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25" y="2559428"/>
            <a:ext cx="2711045" cy="403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76.userapi.com/impf/c626423/v626423326/f51e/3P0vB4Q2Waw.jpg?size=320x480&amp;quality=96&amp;sign=7f4440c8181d419973e86bca16cc05ab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9" y="2642153"/>
            <a:ext cx="2696463" cy="40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05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3197" y="1442966"/>
            <a:ext cx="6211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Дидактическая игра «Четвертый лишний»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ello_html_m64673a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18" y="2335712"/>
            <a:ext cx="1762373" cy="152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llo_html_m138115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79" y="2330732"/>
            <a:ext cx="1694932" cy="151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lo_html_1d74a96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408" y="2297714"/>
            <a:ext cx="2059918" cy="1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ello_html_7fbb9f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506" y="2297714"/>
            <a:ext cx="2143737" cy="160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8651" y="519422"/>
            <a:ext cx="5275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Дидактическая игра « Профессии родного края»</a:t>
            </a:r>
            <a:endParaRPr lang="ru-RU" dirty="0"/>
          </a:p>
        </p:txBody>
      </p:sp>
      <p:pic>
        <p:nvPicPr>
          <p:cNvPr id="4098" name="Picture 2" descr="hello_html_798c2b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5801"/>
            <a:ext cx="4772332" cy="517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ello_html_650cd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1" y="1378885"/>
            <a:ext cx="3867912" cy="500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ello_html_m3b51aa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952" y="4745736"/>
            <a:ext cx="985152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85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0175" y="272730"/>
            <a:ext cx="5106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Игра «Сложи из букв название нашей страны»</a:t>
            </a:r>
            <a:endParaRPr lang="ru-RU" dirty="0"/>
          </a:p>
        </p:txBody>
      </p:sp>
      <p:pic>
        <p:nvPicPr>
          <p:cNvPr id="5122" name="Picture 2" descr="http://rps.tvhost.ru/wp-content/uploads/2020/09/GMLCiaSM3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12" y="1003243"/>
            <a:ext cx="7854823" cy="58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38932" y="1495151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4621" y="1163288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20747" y="172375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9038" y="2185416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11" y="2115918"/>
            <a:ext cx="5449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96183" y="1996832"/>
            <a:ext cx="628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81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9114" y="206435"/>
            <a:ext cx="5137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Дидактическая игра « Герб города»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25" y="871463"/>
            <a:ext cx="7114649" cy="652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6245" y="1590618"/>
            <a:ext cx="9614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ЛЭПБУК </a:t>
            </a:r>
            <a:r>
              <a:rPr lang="ru-RU" sz="2800" dirty="0" smtClean="0"/>
              <a:t>(угадай и расскажи, лента «прошлое и настоящее», </a:t>
            </a:r>
          </a:p>
          <a:p>
            <a:pPr algn="just"/>
            <a:r>
              <a:rPr lang="ru-RU" sz="2800" dirty="0" smtClean="0"/>
              <a:t>кармашек с фотографиями предприятия города)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41391" y="3050273"/>
            <a:ext cx="600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Книжка-гармошка «Как все начиналось»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4134" y="3861677"/>
            <a:ext cx="6017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Книжка-малышка «Первые поселенцы»»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07550" y="4648253"/>
            <a:ext cx="6735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Карта Выборга (Пройдемся по улицам города)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48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127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Times New Roman</vt:lpstr>
      <vt:lpstr>Times New Roman,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13</cp:revision>
  <dcterms:created xsi:type="dcterms:W3CDTF">2021-11-16T12:34:56Z</dcterms:created>
  <dcterms:modified xsi:type="dcterms:W3CDTF">2021-11-17T08:36:05Z</dcterms:modified>
</cp:coreProperties>
</file>