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4" r:id="rId4"/>
    <p:sldId id="259" r:id="rId5"/>
    <p:sldId id="263" r:id="rId6"/>
    <p:sldId id="258" r:id="rId7"/>
    <p:sldId id="261" r:id="rId8"/>
    <p:sldId id="265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68" r:id="rId19"/>
    <p:sldId id="281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ED27"/>
    <a:srgbClr val="197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09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7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0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5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75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4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8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8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40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4656-0810-414E-8EE2-24F048CC1F04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57A50-452E-4A2C-A7E6-CE76B36FD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63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6729" y="447049"/>
            <a:ext cx="107544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«Детский сад № 25 г. Выборга»</a:t>
            </a:r>
          </a:p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«Образовательный терренкур по территории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МБДОУ «Детский сад № 25 г. Выборга»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5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44" y="234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Цветочные часы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асширение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детей о цветочных растениях, представленных на данном объекте, а также знакомство с таким понятием как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биоритм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.getyourguide.com/img/location_img-9487-2057321571-1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94" y="1663636"/>
            <a:ext cx="9633899" cy="505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76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7512"/>
            <a:ext cx="10515600" cy="11637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растениях, занесенных в Красную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://s1.fotokto.ru/photo/full/410/41007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25" y="1469380"/>
            <a:ext cx="8348353" cy="502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6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504"/>
            <a:ext cx="10515600" cy="138941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Птичья столовая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Углубить знания детей о перелётных и зимующих птицах, их образе жизни</a:t>
            </a:r>
            <a:endParaRPr lang="ru-RU" sz="2800" dirty="0"/>
          </a:p>
        </p:txBody>
      </p:sp>
      <p:pic>
        <p:nvPicPr>
          <p:cNvPr id="4098" name="Picture 2" descr="https://pp.userapi.com/c845124/v845124363/1bdd4c/WiOzBoXbOk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6" y="1638796"/>
            <a:ext cx="6423630" cy="48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45124/v845124363/1bdd3a/bVgRWJLt_P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67" y="1418792"/>
            <a:ext cx="3768033" cy="50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1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89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Экспериментариум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азвивать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любознательность, исследовательские способности, желание познать окружающий мир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pp.userapi.com/c845124/v845124363/1bdd28/3RWage5nZb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9" y="1472540"/>
            <a:ext cx="6168243" cy="49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45124/v845124363/1bdd16/xReqgf5fT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00" y="1472540"/>
            <a:ext cx="3883231" cy="48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097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879"/>
            <a:ext cx="10515600" cy="12112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3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ознакомить </a:t>
            </a: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с различным природным материалом</a:t>
            </a:r>
            <a:endParaRPr lang="ru-RU" sz="3100" dirty="0"/>
          </a:p>
        </p:txBody>
      </p:sp>
      <p:pic>
        <p:nvPicPr>
          <p:cNvPr id="7170" name="Picture 2" descr="https://get.pxhere.com/photo/rock-wood-soil-material-rocks-geology-boulder-2009365-358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1540616"/>
            <a:ext cx="8534424" cy="49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2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831" y="118753"/>
            <a:ext cx="10515600" cy="13181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Сосновый бор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деревьями, растущими на территории Ленинградской области;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pp.userapi.com/c845124/v845124363/1bdd31/KjyHVMefRb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8" y="1124245"/>
            <a:ext cx="3765233" cy="502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45124/v845124363/1bdd43/5vQFs0a5x8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3" y="1306286"/>
            <a:ext cx="6469325" cy="48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1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аптека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достоверные знания о лекарственных растениях и 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aska45.ru/wp-content/uploads/2017/08/Apteka-na-gryadk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17" y="1531918"/>
            <a:ext cx="9162574" cy="494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6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8567" y="370566"/>
            <a:ext cx="746077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 на образовательном терренкуре: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59811"/>
              </p:ext>
            </p:extLst>
          </p:nvPr>
        </p:nvGraphicFramePr>
        <p:xfrm>
          <a:off x="1971343" y="1197337"/>
          <a:ext cx="8128000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беседы;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экскурсии;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уроки доброты;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уроки мышления;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конкурсы;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КВН, викторина «Поле чудес»;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акции;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обсуждение и проигрывание ситуаций;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трудовой десант;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зелёный патруль;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клуб исследователей природы;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лаборатория юного эколога;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составление экологических карт;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ведение фенологических календарей природы;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коллекционирование;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выставки и экспозиции;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праздники;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игры (дидактические, имитационные, игры-моделирование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экосистем; соревновательные, игры-путешествия и т. д.);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сказки;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экологические тренинги;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инсценировки, театрализации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912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33221" y="310065"/>
            <a:ext cx="440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риски  проекта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198817"/>
              </p:ext>
            </p:extLst>
          </p:nvPr>
        </p:nvGraphicFramePr>
        <p:xfrm>
          <a:off x="395782" y="1060860"/>
          <a:ext cx="11796218" cy="4942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1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риски проекта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Способ компенсации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Несогласованность воспитателей при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разработке программы по использованию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возможностей образовательного терренкура 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экологическом воспитании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Координация действий педагогов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руководителями проекта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Недостаточная компетентность педагогов 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проектно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исследовательских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технологиях и методов в образовательный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процесс 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Повышение квалификации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педагогов посредством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самообразования, участия в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семинарах,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вебинарах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краткосрочных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курсах по организации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исследовательской деятельности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Стимулирование педагогов по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результатам участия в проектной деятельности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Представление опыта на сайтах сети Интернет и в СМИ, публикация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статей в педагогических изданиях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Выступления на методических объединениях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воспитателей.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3.Проведение консультаций, практикумов, открытых показов,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 – классов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4.Участие в семинарах, конференциях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исследовательской деятельности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522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33221" y="310065"/>
            <a:ext cx="440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риски  проекта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430139"/>
              </p:ext>
            </p:extLst>
          </p:nvPr>
        </p:nvGraphicFramePr>
        <p:xfrm>
          <a:off x="395782" y="1060860"/>
          <a:ext cx="11796218" cy="4668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1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риски проекта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Способ компенсации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Малая доля родителей, вовлеченных 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проектно-исследовательскую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Активная пропагандистская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деятельность среди родителей по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внедрению проектно-исследовательской деятельности 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дошкольной организации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Проведения анкетирования по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удовлетворению запросов родителей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Открытость, доступность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воспитательно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-образовательного процесса для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родителей.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Проведение мастер – классов и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открытых показов образовательной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деятельности на маршрутах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терренкура с использованием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исследовательских методов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Недостаточная материально-техническая база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Эффективное использование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средств на оснащение материально –технической базы в условия внедрения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проекта.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Привлечение внебюджетных средств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0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8691" y="321438"/>
            <a:ext cx="828501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Терренкур (нем.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terrain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местность, участок, территория,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лечение) — метод лечения дозированными по расстоянию, времени и углу наклона пешими восхождениями по размеченным маршрутам. Естественный терренкур лечит не только дозированной нагрузкой, но и общением с природой, чистым воздухом, психоэмоциональным комфортом.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Терренкур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закаливанию организма, а красоты природы, спокойная обстановка создают предпосылки для снятия нервно-эмоционального напряжения.</a:t>
            </a:r>
          </a:p>
        </p:txBody>
      </p:sp>
    </p:spTree>
    <p:extLst>
      <p:ext uri="{BB962C8B-B14F-4D97-AF65-F5344CB8AC3E}">
        <p14:creationId xmlns:p14="http://schemas.microsoft.com/office/powerpoint/2010/main" val="317568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1889" y="510245"/>
            <a:ext cx="9208219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«Мир, окружающий ребенка, - это прежде всего мир</a:t>
            </a:r>
            <a:endParaRPr lang="ru-RU" sz="28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 с безграничным богатством явлений, с</a:t>
            </a:r>
            <a:endParaRPr lang="ru-RU" sz="28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неограниченной красотой.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Здесь, в природе, вечный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 детского разума».</a:t>
            </a:r>
            <a:endParaRPr lang="ru-RU" sz="28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2800" i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В.А.Сухомлинский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889" y="3616656"/>
            <a:ext cx="599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5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Цель терренкура —познавательно-исследовательская деятельность детей и взрослых, оздоровление организма воспитанников, повышение уровня двигательной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1807066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5884" y="433229"/>
            <a:ext cx="6096000" cy="23975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«Сегодня разговор об экологических проблемах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вести в наступательном и практическом ключе и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выводить природоохранную работу на уровень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системной, ежедневной обязанности государственной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 всех уровней».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В.В.Путин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9520" y="3428703"/>
            <a:ext cx="6096000" cy="172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«Мир, окружающий ребенка, - это прежде всего мир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 с безграничным богатством явлений, с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неограниченной красотой. Здесь, в природе, вечный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 детского разума».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В.А.Сухомлинский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6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2738" y="314841"/>
            <a:ext cx="9144000" cy="64706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0660" y="1140031"/>
            <a:ext cx="9397340" cy="517764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в XXI веке ставит перед нами много новых проблем, среди которых самой актуальной на сегодняшний день является проблема сохранения экологии. Об этом свидетельствуют часто возникающие экологические катастрофы и бедствия во всем мире. Федеральный государственный образовательный стандарт дошкольного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то, что «познавательное развитие предполагает … формирование первичных представлений … о планете Земля как общем доме людей, об особенностях ее природы, многообразии стран и народов мира»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п.2.6 ФГОС ДО).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экологическому образованию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отведено особое место.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909" y="4247894"/>
            <a:ext cx="2340091" cy="23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6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592" y="347741"/>
            <a:ext cx="11204813" cy="6361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создать на образовательном терренкуре территории ДОУ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объекты для ознакомления детей с окружающим их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миром для формирования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элементов экологической культуры, экологически грамотного поведения в природе, гуманного отношения к живым объектам флоры и фауны через познавательно-исследовательскую деятельность 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обогащать и систематизировать экологические знания детей средствами образовательного терренкура;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познакомить с разными объектами живой природы и показать ее взаимосвязь с окружающим миром;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у детей экологически грамотное поведение в природе, безопасное как для дошкольников, так и для самой природы;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у дошкольников эстетические чувства, умение замечать и беречь красоту окружающей природы;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способствовать повышению профессиональной компетентности педагогов в вопросах создания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–развивающей среды и проведения НОД, экскурсий, экспериментальной деятельности по объектам образовательного терренкура;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повысить экологическое просвещение родителей.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4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660237"/>
              </p:ext>
            </p:extLst>
          </p:nvPr>
        </p:nvGraphicFramePr>
        <p:xfrm>
          <a:off x="1364777" y="871392"/>
          <a:ext cx="9023091" cy="52165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0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7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Обогащение методической базы ДОУ дидактическими материалами экологического направления.</a:t>
                      </a:r>
                      <a:endParaRPr lang="ru-RU" sz="16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-Расширение знаний и представлений детей о бережном, созидательном отношении к природе. </a:t>
                      </a:r>
                      <a:endParaRPr lang="ru-RU" sz="16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Активное включение в совместные с детьми мероприятия экспериментально-познавательного, трудового и экскурсионного характера. </a:t>
                      </a:r>
                      <a:endParaRPr lang="ru-RU" sz="16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Положительная мотивация к проведению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исследовательской деятельности с дошкольниками</a:t>
                      </a:r>
                      <a:endParaRPr lang="ru-RU" sz="16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Формирование у детей гуманистической направленности поведения в окружающих природных условиях. </a:t>
                      </a:r>
                      <a:endParaRPr lang="ru-RU" sz="16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Повышение педагогической компетентности воспитателей по расширению экологических знаний у детей.</a:t>
                      </a:r>
                      <a:r>
                        <a:rPr lang="ru-RU" dirty="0" smtClean="0"/>
                        <a:t>                                              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Развитие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представлений о растительном и животном мире.</a:t>
                      </a:r>
                      <a:endParaRPr lang="ru-RU" sz="16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25839" y="204715"/>
            <a:ext cx="451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6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1912" y="171749"/>
            <a:ext cx="9144000" cy="12825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через экологические объекты: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5970" y="1067715"/>
            <a:ext cx="9535884" cy="536764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Палисадник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«Цветочные часы»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«Красная книга»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«Птичий двор»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Экспериментариум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«Геологическая»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«Сосновый Бор»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«Зелёная аптека»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0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320" y="344384"/>
            <a:ext cx="10515600" cy="170410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Палисадник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цветниках, о разнообразии цветущих растений, их названия, строение, способы ухода, условия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6" name="Picture 2" descr="https://f.vividscreen.info/soft/ba29735ee20c76fc290afe740366f260/Garden-Flowers-In-Front-Of-Bright-Blue-Fence-2880x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84" y="1864427"/>
            <a:ext cx="9179626" cy="4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55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1058</Words>
  <Application>Microsoft Office PowerPoint</Application>
  <PresentationFormat>Широкоэкранный</PresentationFormat>
  <Paragraphs>136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Актуальность:</vt:lpstr>
      <vt:lpstr>Презентация PowerPoint</vt:lpstr>
      <vt:lpstr>Презентация PowerPoint</vt:lpstr>
      <vt:lpstr>Реализация через экологические объекты: </vt:lpstr>
      <vt:lpstr> Палисадник Уточнить представления детей о цветниках, о разнообразии цветущих растений, их названия, строение, способы ухода, условия роста </vt:lpstr>
      <vt:lpstr>Цветочные часы Расширение знаний детей о цветочных растениях, представленных на данном объекте, а также знакомство с таким понятием как биоритм</vt:lpstr>
      <vt:lpstr>Красная книга Дать представления о растениях, занесенных в Красную книгу </vt:lpstr>
      <vt:lpstr>Птичья столовая Углубить знания детей о перелётных и зимующих птицах, их образе жизни</vt:lpstr>
      <vt:lpstr>Экспериментариум Развивать любознательность, исследовательские способности, желание познать окружающий мир</vt:lpstr>
      <vt:lpstr>Геологическая  Познакомить детей с различным природным материалом</vt:lpstr>
      <vt:lpstr>Сосновый бор Познакомить детей с деревьями, растущими на территории Ленинградской области; </vt:lpstr>
      <vt:lpstr>Зеленая аптека Дать достоверные знания о лекарственных растениях и их пользе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USER</cp:lastModifiedBy>
  <cp:revision>16</cp:revision>
  <dcterms:created xsi:type="dcterms:W3CDTF">2019-03-04T21:24:50Z</dcterms:created>
  <dcterms:modified xsi:type="dcterms:W3CDTF">2020-11-23T07:12:12Z</dcterms:modified>
</cp:coreProperties>
</file>